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9" r:id="rId3"/>
    <p:sldId id="257" r:id="rId4"/>
    <p:sldId id="274" r:id="rId5"/>
    <p:sldId id="273" r:id="rId6"/>
    <p:sldId id="267" r:id="rId7"/>
    <p:sldId id="275" r:id="rId8"/>
    <p:sldId id="271" r:id="rId9"/>
  </p:sldIdLst>
  <p:sldSz cx="9144000" cy="5143500" type="screen16x9"/>
  <p:notesSz cx="6858000" cy="9144000"/>
  <p:embeddedFontLst>
    <p:embeddedFont>
      <p:font typeface="Dosis" panose="020B0604020202020204" charset="0"/>
      <p:regular r:id="rId11"/>
      <p:bold r:id="rId12"/>
    </p:embeddedFont>
    <p:embeddedFont>
      <p:font typeface="Nunito" panose="020B0604020202020204" charset="0"/>
      <p:regular r:id="rId13"/>
      <p:bold r:id="rId14"/>
      <p:italic r:id="rId15"/>
      <p:boldItalic r:id="rId16"/>
    </p:embeddedFon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6532" autoAdjust="0"/>
  </p:normalViewPr>
  <p:slideViewPr>
    <p:cSldViewPr snapToGrid="0">
      <p:cViewPr varScale="1">
        <p:scale>
          <a:sx n="76" d="100"/>
          <a:sy n="76" d="100"/>
        </p:scale>
        <p:origin x="90" y="36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3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FN57ohxLom0jzMKUgdmhHwOZ2zunf1Y8/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tanpa_alasan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5" name="Google Shape;115;p27">
            <a:extLst>
              <a:ext uri="{FF2B5EF4-FFF2-40B4-BE49-F238E27FC236}">
                <a16:creationId xmlns:a16="http://schemas.microsoft.com/office/drawing/2014/main" id="{7F00DFA3-044C-4B12-982C-C860CF743AD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Annual Report on Employee Number Changes</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hasil </a:t>
            </a:r>
            <a:r>
              <a:rPr lang="en-US" sz="1200" dirty="0" err="1">
                <a:solidFill>
                  <a:schemeClr val="dk1"/>
                </a:solidFill>
              </a:rPr>
              <a:t>visualisasi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didapatkan</a:t>
            </a:r>
            <a:r>
              <a:rPr lang="en-US" sz="1200" dirty="0">
                <a:solidFill>
                  <a:schemeClr val="dk1"/>
                </a:solidFill>
              </a:rPr>
              <a:t> insight-insight,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Pertumbuhan</a:t>
            </a:r>
            <a:r>
              <a:rPr lang="en-US" sz="1200" dirty="0">
                <a:solidFill>
                  <a:schemeClr val="dk1"/>
                </a:solidFill>
              </a:rPr>
              <a:t>, pada </a:t>
            </a:r>
            <a:r>
              <a:rPr lang="en-US" sz="1200" dirty="0" err="1">
                <a:solidFill>
                  <a:schemeClr val="dk1"/>
                </a:solidFill>
              </a:rPr>
              <a:t>awal</a:t>
            </a:r>
            <a:r>
              <a:rPr lang="en-US" sz="1200" dirty="0">
                <a:solidFill>
                  <a:schemeClr val="dk1"/>
                </a:solidFill>
              </a:rPr>
              <a:t> </a:t>
            </a:r>
            <a:r>
              <a:rPr lang="en-US" sz="1200" dirty="0" err="1">
                <a:solidFill>
                  <a:schemeClr val="dk1"/>
                </a:solidFill>
              </a:rPr>
              <a:t>periode</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fase</a:t>
            </a:r>
            <a:r>
              <a:rPr lang="en-US" sz="1200" dirty="0">
                <a:solidFill>
                  <a:schemeClr val="dk1"/>
                </a:solidFill>
              </a:rPr>
              <a:t> </a:t>
            </a:r>
            <a:r>
              <a:rPr lang="en-US" sz="1200" dirty="0" err="1">
                <a:solidFill>
                  <a:schemeClr val="dk1"/>
                </a:solidFill>
              </a:rPr>
              <a:t>pertumbuhan</a:t>
            </a:r>
            <a:r>
              <a:rPr lang="en-US" sz="1200" dirty="0">
                <a:solidFill>
                  <a:schemeClr val="dk1"/>
                </a:solidFill>
              </a:rPr>
              <a:t> yang </a:t>
            </a:r>
            <a:r>
              <a:rPr lang="en-US" sz="1200" dirty="0" err="1">
                <a:solidFill>
                  <a:schemeClr val="dk1"/>
                </a:solidFill>
              </a:rPr>
              <a:t>sehat</a:t>
            </a:r>
            <a:r>
              <a:rPr lang="en-US" sz="1200" dirty="0">
                <a:solidFill>
                  <a:schemeClr val="dk1"/>
                </a:solidFill>
              </a:rPr>
              <a:t>. </a:t>
            </a:r>
            <a:r>
              <a:rPr lang="en-US" sz="1200" dirty="0" err="1">
                <a:solidFill>
                  <a:schemeClr val="dk1"/>
                </a:solidFill>
              </a:rPr>
              <a:t>Ekspansi</a:t>
            </a:r>
            <a:r>
              <a:rPr lang="en-US" sz="1200" dirty="0">
                <a:solidFill>
                  <a:schemeClr val="dk1"/>
                </a:solidFill>
              </a:rPr>
              <a:t> </a:t>
            </a:r>
            <a:r>
              <a:rPr lang="en-US" sz="1200" dirty="0" err="1">
                <a:solidFill>
                  <a:schemeClr val="dk1"/>
                </a:solidFill>
              </a:rPr>
              <a:t>bisnis</a:t>
            </a:r>
            <a:r>
              <a:rPr lang="en-US" sz="1200" dirty="0">
                <a:solidFill>
                  <a:schemeClr val="dk1"/>
                </a:solidFill>
              </a:rPr>
              <a:t> yang </a:t>
            </a:r>
            <a:r>
              <a:rPr lang="en-US" sz="1200" dirty="0" err="1">
                <a:solidFill>
                  <a:schemeClr val="dk1"/>
                </a:solidFill>
              </a:rPr>
              <a:t>agresif</a:t>
            </a:r>
            <a:r>
              <a:rPr lang="en-US" sz="1200" dirty="0">
                <a:solidFill>
                  <a:schemeClr val="dk1"/>
                </a:solidFill>
              </a:rPr>
              <a:t> </a:t>
            </a:r>
            <a:r>
              <a:rPr lang="en-US" sz="1200" dirty="0" err="1">
                <a:solidFill>
                  <a:schemeClr val="dk1"/>
                </a:solidFill>
              </a:rPr>
              <a:t>ditandai</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peningkatan</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signifikan</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Konsolidasi</a:t>
            </a:r>
            <a:r>
              <a:rPr lang="en-US" sz="1200" dirty="0">
                <a:solidFill>
                  <a:schemeClr val="dk1"/>
                </a:solidFill>
              </a:rPr>
              <a:t>, </a:t>
            </a:r>
            <a:r>
              <a:rPr lang="en-US" sz="1200" dirty="0" err="1">
                <a:solidFill>
                  <a:schemeClr val="dk1"/>
                </a:solidFill>
              </a:rPr>
              <a:t>setelah</a:t>
            </a:r>
            <a:r>
              <a:rPr lang="en-US" sz="1200" dirty="0">
                <a:solidFill>
                  <a:schemeClr val="dk1"/>
                </a:solidFill>
              </a:rPr>
              <a:t> </a:t>
            </a:r>
            <a:r>
              <a:rPr lang="en-US" sz="1200" dirty="0" err="1">
                <a:solidFill>
                  <a:schemeClr val="dk1"/>
                </a:solidFill>
              </a:rPr>
              <a:t>periode</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memasuki</a:t>
            </a:r>
            <a:r>
              <a:rPr lang="en-US" sz="1200" dirty="0">
                <a:solidFill>
                  <a:schemeClr val="dk1"/>
                </a:solidFill>
              </a:rPr>
              <a:t> </a:t>
            </a:r>
            <a:r>
              <a:rPr lang="en-US" sz="1200" dirty="0" err="1">
                <a:solidFill>
                  <a:schemeClr val="dk1"/>
                </a:solidFill>
              </a:rPr>
              <a:t>fase</a:t>
            </a:r>
            <a:r>
              <a:rPr lang="en-US" sz="1200" dirty="0">
                <a:solidFill>
                  <a:schemeClr val="dk1"/>
                </a:solidFill>
              </a:rPr>
              <a:t> </a:t>
            </a:r>
            <a:r>
              <a:rPr lang="en-US" sz="1200" dirty="0" err="1">
                <a:solidFill>
                  <a:schemeClr val="dk1"/>
                </a:solidFill>
              </a:rPr>
              <a:t>konsolidasi</a:t>
            </a:r>
            <a:r>
              <a:rPr lang="en-US" sz="1200" dirty="0">
                <a:solidFill>
                  <a:schemeClr val="dk1"/>
                </a:solidFill>
              </a:rPr>
              <a:t>. </a:t>
            </a:r>
            <a:r>
              <a:rPr lang="en-US" sz="1200" dirty="0" err="1">
                <a:solidFill>
                  <a:schemeClr val="dk1"/>
                </a:solidFill>
              </a:rPr>
              <a:t>Fluktuasi</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besar </a:t>
            </a:r>
            <a:r>
              <a:rPr lang="en-US" sz="1200" dirty="0" err="1">
                <a:solidFill>
                  <a:schemeClr val="dk1"/>
                </a:solidFill>
              </a:rPr>
              <a:t>mengindikasikan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penyesuaian</a:t>
            </a:r>
            <a:r>
              <a:rPr lang="en-US" sz="1200" dirty="0">
                <a:solidFill>
                  <a:schemeClr val="dk1"/>
                </a:solidFill>
              </a:rPr>
              <a:t> </a:t>
            </a:r>
            <a:r>
              <a:rPr lang="en-US" sz="1200" dirty="0" err="1">
                <a:solidFill>
                  <a:schemeClr val="dk1"/>
                </a:solidFill>
              </a:rPr>
              <a:t>bisnis</a:t>
            </a:r>
            <a:r>
              <a:rPr lang="en-US" sz="1200" dirty="0">
                <a:solidFill>
                  <a:schemeClr val="dk1"/>
                </a:solidFill>
              </a:rPr>
              <a:t> </a:t>
            </a:r>
            <a:r>
              <a:rPr lang="en-US" sz="1200" dirty="0" err="1">
                <a:solidFill>
                  <a:schemeClr val="dk1"/>
                </a:solidFill>
              </a:rPr>
              <a:t>terhadap</a:t>
            </a:r>
            <a:r>
              <a:rPr lang="en-US" sz="1200" dirty="0">
                <a:solidFill>
                  <a:schemeClr val="dk1"/>
                </a:solidFill>
              </a:rPr>
              <a:t> </a:t>
            </a:r>
            <a:r>
              <a:rPr lang="en-US" sz="1200" dirty="0" err="1">
                <a:solidFill>
                  <a:schemeClr val="dk1"/>
                </a:solidFill>
              </a:rPr>
              <a:t>kondisi</a:t>
            </a:r>
            <a:r>
              <a:rPr lang="en-US" sz="1200" dirty="0">
                <a:solidFill>
                  <a:schemeClr val="dk1"/>
                </a:solidFill>
              </a:rPr>
              <a:t> pasar yang </a:t>
            </a:r>
            <a:r>
              <a:rPr lang="en-US" sz="1200" dirty="0" err="1">
                <a:solidFill>
                  <a:schemeClr val="dk1"/>
                </a:solidFill>
              </a:rPr>
              <a:t>dinamis</a:t>
            </a:r>
            <a:r>
              <a:rPr lang="en-US" sz="1200" dirty="0">
                <a:solidFill>
                  <a:schemeClr val="dk1"/>
                </a:solidFill>
              </a:rPr>
              <a:t>. Bisa </a:t>
            </a:r>
            <a:r>
              <a:rPr lang="en-US" sz="1200" dirty="0" err="1">
                <a:solidFill>
                  <a:schemeClr val="dk1"/>
                </a:solidFill>
              </a:rPr>
              <a:t>jadi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melakukan</a:t>
            </a:r>
            <a:r>
              <a:rPr lang="en-US" sz="1200" dirty="0">
                <a:solidFill>
                  <a:schemeClr val="dk1"/>
                </a:solidFill>
              </a:rPr>
              <a:t> </a:t>
            </a:r>
            <a:r>
              <a:rPr lang="en-US" sz="1200" dirty="0" err="1">
                <a:solidFill>
                  <a:schemeClr val="dk1"/>
                </a:solidFill>
              </a:rPr>
              <a:t>efisiensi</a:t>
            </a:r>
            <a:r>
              <a:rPr lang="en-US" sz="1200" dirty="0">
                <a:solidFill>
                  <a:schemeClr val="dk1"/>
                </a:solidFill>
              </a:rPr>
              <a:t>, </a:t>
            </a:r>
            <a:r>
              <a:rPr lang="en-US" sz="1200" dirty="0" err="1">
                <a:solidFill>
                  <a:schemeClr val="dk1"/>
                </a:solidFill>
              </a:rPr>
              <a:t>merampingkan</a:t>
            </a:r>
            <a:r>
              <a:rPr lang="en-US" sz="1200" dirty="0">
                <a:solidFill>
                  <a:schemeClr val="dk1"/>
                </a:solidFill>
              </a:rPr>
              <a:t> </a:t>
            </a:r>
            <a:r>
              <a:rPr lang="en-US" sz="1200" dirty="0" err="1">
                <a:solidFill>
                  <a:schemeClr val="dk1"/>
                </a:solidFill>
              </a:rPr>
              <a:t>operasi</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bahkan</a:t>
            </a:r>
            <a:r>
              <a:rPr lang="en-US" sz="1200" dirty="0">
                <a:solidFill>
                  <a:schemeClr val="dk1"/>
                </a:solidFill>
              </a:rPr>
              <a:t> </a:t>
            </a:r>
            <a:r>
              <a:rPr lang="en-US" sz="1200" dirty="0" err="1">
                <a:solidFill>
                  <a:schemeClr val="dk1"/>
                </a:solidFill>
              </a:rPr>
              <a:t>mengalami</a:t>
            </a:r>
            <a:r>
              <a:rPr lang="en-US" sz="1200" dirty="0">
                <a:solidFill>
                  <a:schemeClr val="dk1"/>
                </a:solidFill>
              </a:rPr>
              <a:t> beberapa </a:t>
            </a:r>
            <a:r>
              <a:rPr lang="en-US" sz="1200" dirty="0" err="1">
                <a:solidFill>
                  <a:schemeClr val="dk1"/>
                </a:solidFill>
              </a:rPr>
              <a:t>proyek</a:t>
            </a:r>
            <a:r>
              <a:rPr lang="en-US" sz="1200" dirty="0">
                <a:solidFill>
                  <a:schemeClr val="dk1"/>
                </a:solidFill>
              </a:rPr>
              <a:t> yang </a:t>
            </a:r>
            <a:r>
              <a:rPr lang="en-US" sz="1200" dirty="0" err="1">
                <a:solidFill>
                  <a:schemeClr val="dk1"/>
                </a:solidFill>
              </a:rPr>
              <a:t>tidak</a:t>
            </a:r>
            <a:r>
              <a:rPr lang="en-US" sz="1200" dirty="0">
                <a:solidFill>
                  <a:schemeClr val="dk1"/>
                </a:solidFill>
              </a:rPr>
              <a:t> </a:t>
            </a:r>
            <a:r>
              <a:rPr lang="en-US" sz="1200" dirty="0" err="1">
                <a:solidFill>
                  <a:schemeClr val="dk1"/>
                </a:solidFill>
              </a:rPr>
              <a:t>berjalan</a:t>
            </a:r>
            <a:r>
              <a:rPr lang="en-US" sz="1200" dirty="0">
                <a:solidFill>
                  <a:schemeClr val="dk1"/>
                </a:solidFill>
              </a:rPr>
              <a:t> sesuai </a:t>
            </a:r>
            <a:r>
              <a:rPr lang="en-US" sz="1200" dirty="0" err="1">
                <a:solidFill>
                  <a:schemeClr val="dk1"/>
                </a:solidFill>
              </a:rPr>
              <a:t>rencana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Stabilisasi</a:t>
            </a:r>
            <a:r>
              <a:rPr lang="en-US" sz="1200" dirty="0">
                <a:solidFill>
                  <a:schemeClr val="dk1"/>
                </a:solidFill>
              </a:rPr>
              <a:t>, Pada </a:t>
            </a:r>
            <a:r>
              <a:rPr lang="en-US" sz="1200" dirty="0" err="1">
                <a:solidFill>
                  <a:schemeClr val="dk1"/>
                </a:solidFill>
              </a:rPr>
              <a:t>akhir</a:t>
            </a:r>
            <a:r>
              <a:rPr lang="en-US" sz="1200" dirty="0">
                <a:solidFill>
                  <a:schemeClr val="dk1"/>
                </a:solidFill>
              </a:rPr>
              <a:t> </a:t>
            </a:r>
            <a:r>
              <a:rPr lang="en-US" sz="1200" dirty="0" err="1">
                <a:solidFill>
                  <a:schemeClr val="dk1"/>
                </a:solidFill>
              </a:rPr>
              <a:t>periode</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tampaknya</a:t>
            </a:r>
            <a:r>
              <a:rPr lang="en-US" sz="1200" dirty="0">
                <a:solidFill>
                  <a:schemeClr val="dk1"/>
                </a:solidFill>
              </a:rPr>
              <a:t> </a:t>
            </a:r>
            <a:r>
              <a:rPr lang="en-US" sz="1200" dirty="0" err="1">
                <a:solidFill>
                  <a:schemeClr val="dk1"/>
                </a:solidFill>
              </a:rPr>
              <a:t>telah</a:t>
            </a:r>
            <a:r>
              <a:rPr lang="en-US" sz="1200" dirty="0">
                <a:solidFill>
                  <a:schemeClr val="dk1"/>
                </a:solidFill>
              </a:rPr>
              <a:t> </a:t>
            </a:r>
            <a:r>
              <a:rPr lang="en-US" sz="1200" dirty="0" err="1">
                <a:solidFill>
                  <a:schemeClr val="dk1"/>
                </a:solidFill>
              </a:rPr>
              <a:t>menemukan</a:t>
            </a:r>
            <a:r>
              <a:rPr lang="en-US" sz="1200" dirty="0">
                <a:solidFill>
                  <a:schemeClr val="dk1"/>
                </a:solidFill>
              </a:rPr>
              <a:t> </a:t>
            </a:r>
            <a:r>
              <a:rPr lang="en-US" sz="1200" dirty="0" err="1">
                <a:solidFill>
                  <a:schemeClr val="dk1"/>
                </a:solidFill>
              </a:rPr>
              <a:t>titik</a:t>
            </a:r>
            <a:r>
              <a:rPr lang="en-US" sz="1200" dirty="0">
                <a:solidFill>
                  <a:schemeClr val="dk1"/>
                </a:solidFill>
              </a:rPr>
              <a:t> </a:t>
            </a:r>
            <a:r>
              <a:rPr lang="en-US" sz="1200" dirty="0" err="1">
                <a:solidFill>
                  <a:schemeClr val="dk1"/>
                </a:solidFill>
              </a:rPr>
              <a:t>stabil</a:t>
            </a:r>
            <a:r>
              <a:rPr lang="en-US" sz="1200" dirty="0">
                <a:solidFill>
                  <a:schemeClr val="dk1"/>
                </a:solidFill>
              </a:rPr>
              <a:t>. </a:t>
            </a:r>
            <a:r>
              <a:rPr lang="en-US" sz="1200" dirty="0" err="1">
                <a:solidFill>
                  <a:schemeClr val="dk1"/>
                </a:solidFill>
              </a:rPr>
              <a:t>Pertumbuhan</a:t>
            </a:r>
            <a:r>
              <a:rPr lang="en-US" sz="1200" dirty="0">
                <a:solidFill>
                  <a:schemeClr val="dk1"/>
                </a:solidFill>
              </a:rPr>
              <a:t> yang </a:t>
            </a:r>
            <a:r>
              <a:rPr lang="en-US" sz="1200" dirty="0" err="1">
                <a:solidFill>
                  <a:schemeClr val="dk1"/>
                </a:solidFill>
              </a:rPr>
              <a:t>melambat</a:t>
            </a:r>
            <a:r>
              <a:rPr lang="en-US" sz="1200" dirty="0">
                <a:solidFill>
                  <a:schemeClr val="dk1"/>
                </a:solidFill>
              </a:rPr>
              <a:t> bisa menjadi </a:t>
            </a:r>
            <a:r>
              <a:rPr lang="en-US" sz="1200" dirty="0" err="1">
                <a:solidFill>
                  <a:schemeClr val="dk1"/>
                </a:solidFill>
              </a:rPr>
              <a:t>indikasi</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telah</a:t>
            </a:r>
            <a:r>
              <a:rPr lang="en-US" sz="1200" dirty="0">
                <a:solidFill>
                  <a:schemeClr val="dk1"/>
                </a:solidFill>
              </a:rPr>
              <a:t> </a:t>
            </a:r>
            <a:r>
              <a:rPr lang="en-US" sz="1200" dirty="0" err="1">
                <a:solidFill>
                  <a:schemeClr val="dk1"/>
                </a:solidFill>
              </a:rPr>
              <a:t>mencapai</a:t>
            </a:r>
            <a:r>
              <a:rPr lang="en-US" sz="1200" dirty="0">
                <a:solidFill>
                  <a:schemeClr val="dk1"/>
                </a:solidFill>
              </a:rPr>
              <a:t> </a:t>
            </a:r>
            <a:r>
              <a:rPr lang="en-US" sz="1200" dirty="0" err="1">
                <a:solidFill>
                  <a:schemeClr val="dk1"/>
                </a:solidFill>
              </a:rPr>
              <a:t>kapasitas</a:t>
            </a:r>
            <a:r>
              <a:rPr lang="en-US" sz="1200" dirty="0">
                <a:solidFill>
                  <a:schemeClr val="dk1"/>
                </a:solidFill>
              </a:rPr>
              <a:t> </a:t>
            </a:r>
            <a:r>
              <a:rPr lang="en-US" sz="1200" dirty="0" err="1">
                <a:solidFill>
                  <a:schemeClr val="dk1"/>
                </a:solidFill>
              </a:rPr>
              <a:t>produksi</a:t>
            </a:r>
            <a:r>
              <a:rPr lang="en-US" sz="1200" dirty="0">
                <a:solidFill>
                  <a:schemeClr val="dk1"/>
                </a:solidFill>
              </a:rPr>
              <a:t> optimal </a:t>
            </a:r>
            <a:r>
              <a:rPr lang="en-US" sz="1200" dirty="0" err="1">
                <a:solidFill>
                  <a:schemeClr val="dk1"/>
                </a:solidFill>
              </a:rPr>
              <a:t>atau</a:t>
            </a:r>
            <a:r>
              <a:rPr lang="en-US" sz="1200" dirty="0">
                <a:solidFill>
                  <a:schemeClr val="dk1"/>
                </a:solidFill>
              </a:rPr>
              <a:t> </a:t>
            </a:r>
            <a:r>
              <a:rPr lang="en-US" sz="1200" dirty="0" err="1">
                <a:solidFill>
                  <a:schemeClr val="dk1"/>
                </a:solidFill>
              </a:rPr>
              <a:t>sedang</a:t>
            </a:r>
            <a:r>
              <a:rPr lang="en-US" sz="1200" dirty="0">
                <a:solidFill>
                  <a:schemeClr val="dk1"/>
                </a:solidFill>
              </a:rPr>
              <a:t> </a:t>
            </a:r>
            <a:r>
              <a:rPr lang="en-US" sz="1200" dirty="0" err="1">
                <a:solidFill>
                  <a:schemeClr val="dk1"/>
                </a:solidFill>
              </a:rPr>
              <a:t>fokus</a:t>
            </a:r>
            <a:r>
              <a:rPr lang="en-US" sz="1200" dirty="0">
                <a:solidFill>
                  <a:schemeClr val="dk1"/>
                </a:solidFill>
              </a:rPr>
              <a:t> pada </a:t>
            </a:r>
            <a:r>
              <a:rPr lang="en-US" sz="1200" dirty="0" err="1">
                <a:solidFill>
                  <a:schemeClr val="dk1"/>
                </a:solidFill>
              </a:rPr>
              <a:t>peningkatan</a:t>
            </a:r>
            <a:r>
              <a:rPr lang="en-US" sz="1200" dirty="0">
                <a:solidFill>
                  <a:schemeClr val="dk1"/>
                </a:solidFill>
              </a:rPr>
              <a:t> </a:t>
            </a:r>
            <a:r>
              <a:rPr lang="en-US" sz="1200" dirty="0" err="1">
                <a:solidFill>
                  <a:schemeClr val="dk1"/>
                </a:solidFill>
              </a:rPr>
              <a:t>efisiensi</a:t>
            </a:r>
            <a:r>
              <a:rPr lang="en-US" sz="1200" dirty="0">
                <a:solidFill>
                  <a:schemeClr val="dk1"/>
                </a:solidFill>
              </a:rPr>
              <a:t> </a:t>
            </a:r>
            <a:r>
              <a:rPr lang="en-US" sz="1200" dirty="0" err="1">
                <a:solidFill>
                  <a:schemeClr val="dk1"/>
                </a:solidFill>
              </a:rPr>
              <a:t>daripada</a:t>
            </a:r>
            <a:r>
              <a:rPr lang="en-US" sz="1200" dirty="0">
                <a:solidFill>
                  <a:schemeClr val="dk1"/>
                </a:solidFill>
              </a:rPr>
              <a:t> </a:t>
            </a:r>
            <a:r>
              <a:rPr lang="en-US" sz="1200" dirty="0" err="1">
                <a:solidFill>
                  <a:schemeClr val="dk1"/>
                </a:solidFill>
              </a:rPr>
              <a:t>ekspansi</a:t>
            </a:r>
            <a:r>
              <a:rPr lang="en-US" sz="1200" dirty="0">
                <a:solidFill>
                  <a:schemeClr val="dk1"/>
                </a:solidFill>
              </a:rPr>
              <a:t>.</a:t>
            </a:r>
          </a:p>
        </p:txBody>
      </p:sp>
      <p:pic>
        <p:nvPicPr>
          <p:cNvPr id="3" name="Picture 2">
            <a:extLst>
              <a:ext uri="{FF2B5EF4-FFF2-40B4-BE49-F238E27FC236}">
                <a16:creationId xmlns:a16="http://schemas.microsoft.com/office/drawing/2014/main" id="{E89F1C0F-D6DE-4CB5-B5DE-13AECDCDCA8B}"/>
              </a:ext>
            </a:extLst>
          </p:cNvPr>
          <p:cNvPicPr>
            <a:picLocks noChangeAspect="1"/>
          </p:cNvPicPr>
          <p:nvPr/>
        </p:nvPicPr>
        <p:blipFill>
          <a:blip r:embed="rId3"/>
          <a:stretch>
            <a:fillRect/>
          </a:stretch>
        </p:blipFill>
        <p:spPr>
          <a:xfrm>
            <a:off x="2363417" y="775242"/>
            <a:ext cx="4417166" cy="1960281"/>
          </a:xfrm>
          <a:prstGeom prst="rect">
            <a:avLst/>
          </a:prstGeom>
          <a:noFill/>
          <a:ln w="19050">
            <a:solidFill>
              <a:srgbClr val="019FAB"/>
            </a:solidFill>
          </a:ln>
        </p:spPr>
      </p:pic>
      <p:sp>
        <p:nvSpPr>
          <p:cNvPr id="8" name="Google Shape;115;p27">
            <a:extLst>
              <a:ext uri="{FF2B5EF4-FFF2-40B4-BE49-F238E27FC236}">
                <a16:creationId xmlns:a16="http://schemas.microsoft.com/office/drawing/2014/main" id="{FC06B32A-EFAB-4393-B71C-7A979AF9ECD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Annual Report on Employee Number Changes</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a:t>
            </a:r>
            <a:r>
              <a:rPr lang="en-US" sz="1400" dirty="0" err="1">
                <a:solidFill>
                  <a:schemeClr val="dk1"/>
                </a:solidFill>
              </a:rPr>
              <a:t>didapatkan</a:t>
            </a:r>
            <a:r>
              <a:rPr lang="en-US" sz="1400" dirty="0">
                <a:solidFill>
                  <a:schemeClr val="dk1"/>
                </a:solidFill>
              </a:rPr>
              <a:t> insight-insight, </a:t>
            </a:r>
            <a:r>
              <a:rPr lang="en-US" sz="1400" dirty="0" err="1">
                <a:solidFill>
                  <a:schemeClr val="dk1"/>
                </a:solidFill>
              </a:rPr>
              <a:t>yaitu</a:t>
            </a:r>
            <a:r>
              <a:rPr lang="en-US" sz="1400" dirty="0">
                <a:solidFill>
                  <a:schemeClr val="dk1"/>
                </a:solidFill>
              </a:rPr>
              <a:t> sebagai berikut.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Fluktuasi</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sering</a:t>
            </a:r>
            <a:r>
              <a:rPr lang="en-US" sz="1400" dirty="0">
                <a:solidFill>
                  <a:schemeClr val="dk1"/>
                </a:solidFill>
              </a:rPr>
              <a:t> kali </a:t>
            </a:r>
            <a:r>
              <a:rPr lang="en-US" sz="1400" dirty="0" err="1">
                <a:solidFill>
                  <a:schemeClr val="dk1"/>
                </a:solidFill>
              </a:rPr>
              <a:t>dipengaruhi</a:t>
            </a:r>
            <a:r>
              <a:rPr lang="en-US" sz="1400" dirty="0">
                <a:solidFill>
                  <a:schemeClr val="dk1"/>
                </a:solidFill>
              </a:rPr>
              <a:t> oleh </a:t>
            </a:r>
            <a:r>
              <a:rPr lang="en-US" sz="1400" dirty="0" err="1">
                <a:solidFill>
                  <a:schemeClr val="dk1"/>
                </a:solidFill>
              </a:rPr>
              <a:t>faktor</a:t>
            </a:r>
            <a:r>
              <a:rPr lang="en-US" sz="1400" dirty="0">
                <a:solidFill>
                  <a:schemeClr val="dk1"/>
                </a:solidFill>
              </a:rPr>
              <a:t> </a:t>
            </a:r>
            <a:r>
              <a:rPr lang="en-US" sz="1400" dirty="0" err="1">
                <a:solidFill>
                  <a:schemeClr val="dk1"/>
                </a:solidFill>
              </a:rPr>
              <a:t>eksternal</a:t>
            </a:r>
            <a:r>
              <a:rPr lang="en-US" sz="1400" dirty="0">
                <a:solidFill>
                  <a:schemeClr val="dk1"/>
                </a:solidFill>
              </a:rPr>
              <a:t> </a:t>
            </a:r>
            <a:r>
              <a:rPr lang="en-US" sz="1400" dirty="0" err="1">
                <a:solidFill>
                  <a:schemeClr val="dk1"/>
                </a:solidFill>
              </a:rPr>
              <a:t>seperti</a:t>
            </a:r>
            <a:r>
              <a:rPr lang="en-US" sz="1400" dirty="0">
                <a:solidFill>
                  <a:schemeClr val="dk1"/>
                </a:solidFill>
              </a:rPr>
              <a:t> </a:t>
            </a:r>
            <a:r>
              <a:rPr lang="en-US" sz="1400" dirty="0" err="1">
                <a:solidFill>
                  <a:schemeClr val="dk1"/>
                </a:solidFill>
              </a:rPr>
              <a:t>kondisi</a:t>
            </a:r>
            <a:r>
              <a:rPr lang="en-US" sz="1400" dirty="0">
                <a:solidFill>
                  <a:schemeClr val="dk1"/>
                </a:solidFill>
              </a:rPr>
              <a:t> </a:t>
            </a:r>
            <a:r>
              <a:rPr lang="en-US" sz="1400" dirty="0" err="1">
                <a:solidFill>
                  <a:schemeClr val="dk1"/>
                </a:solidFill>
              </a:rPr>
              <a:t>ekonomi</a:t>
            </a:r>
            <a:r>
              <a:rPr lang="en-US" sz="1400" dirty="0">
                <a:solidFill>
                  <a:schemeClr val="dk1"/>
                </a:solidFill>
              </a:rPr>
              <a:t>, </a:t>
            </a:r>
            <a:r>
              <a:rPr lang="en-US" sz="1400" dirty="0" err="1">
                <a:solidFill>
                  <a:schemeClr val="dk1"/>
                </a:solidFill>
              </a:rPr>
              <a:t>persaingan</a:t>
            </a:r>
            <a:r>
              <a:rPr lang="en-US" sz="1400" dirty="0">
                <a:solidFill>
                  <a:schemeClr val="dk1"/>
                </a:solidFill>
              </a:rPr>
              <a:t> </a:t>
            </a:r>
            <a:r>
              <a:rPr lang="en-US" sz="1400" dirty="0" err="1">
                <a:solidFill>
                  <a:schemeClr val="dk1"/>
                </a:solidFill>
              </a:rPr>
              <a:t>bisnis</a:t>
            </a:r>
            <a:r>
              <a:rPr lang="en-US" sz="1400" dirty="0">
                <a:solidFill>
                  <a:schemeClr val="dk1"/>
                </a:solidFill>
              </a:rPr>
              <a:t>, dan </a:t>
            </a:r>
            <a:r>
              <a:rPr lang="en-US" sz="1400" dirty="0" err="1">
                <a:solidFill>
                  <a:schemeClr val="dk1"/>
                </a:solidFill>
              </a:rPr>
              <a:t>regulasi</a:t>
            </a:r>
            <a:r>
              <a:rPr lang="en-US" sz="1400" dirty="0">
                <a:solidFill>
                  <a:schemeClr val="dk1"/>
                </a:solidFill>
              </a:rPr>
              <a:t> </a:t>
            </a:r>
            <a:r>
              <a:rPr lang="en-US" sz="1400" dirty="0" err="1">
                <a:solidFill>
                  <a:schemeClr val="dk1"/>
                </a:solidFill>
              </a:rPr>
              <a:t>pemerintah</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Perubahan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juga </a:t>
            </a:r>
            <a:r>
              <a:rPr lang="en-US" sz="1400" dirty="0" err="1">
                <a:solidFill>
                  <a:schemeClr val="dk1"/>
                </a:solidFill>
              </a:rPr>
              <a:t>mencerminkan</a:t>
            </a:r>
            <a:r>
              <a:rPr lang="en-US" sz="1400" dirty="0">
                <a:solidFill>
                  <a:schemeClr val="dk1"/>
                </a:solidFill>
              </a:rPr>
              <a:t> </a:t>
            </a:r>
            <a:r>
              <a:rPr lang="en-US" sz="1400" dirty="0" err="1">
                <a:solidFill>
                  <a:schemeClr val="dk1"/>
                </a:solidFill>
              </a:rPr>
              <a:t>strategi</a:t>
            </a:r>
            <a:r>
              <a:rPr lang="en-US" sz="1400" dirty="0">
                <a:solidFill>
                  <a:schemeClr val="dk1"/>
                </a:solidFill>
              </a:rPr>
              <a:t> </a:t>
            </a:r>
            <a:r>
              <a:rPr lang="en-US" sz="1400" dirty="0" err="1">
                <a:solidFill>
                  <a:schemeClr val="dk1"/>
                </a:solidFill>
              </a:rPr>
              <a:t>bisnis</a:t>
            </a:r>
            <a:r>
              <a:rPr lang="en-US" sz="1400" dirty="0">
                <a:solidFill>
                  <a:schemeClr val="dk1"/>
                </a:solidFill>
              </a:rPr>
              <a:t> </a:t>
            </a:r>
            <a:r>
              <a:rPr lang="en-US" sz="1400" dirty="0" err="1">
                <a:solidFill>
                  <a:schemeClr val="dk1"/>
                </a:solidFill>
              </a:rPr>
              <a:t>perusahaan</a:t>
            </a:r>
            <a:r>
              <a:rPr lang="en-US" sz="1400" dirty="0">
                <a:solidFill>
                  <a:schemeClr val="dk1"/>
                </a:solidFill>
              </a:rPr>
              <a:t>. </a:t>
            </a:r>
            <a:r>
              <a:rPr lang="en-US" sz="1400" dirty="0" err="1">
                <a:solidFill>
                  <a:schemeClr val="dk1"/>
                </a:solidFill>
              </a:rPr>
              <a:t>Misalnya</a:t>
            </a:r>
            <a:r>
              <a:rPr lang="en-US" sz="1400" dirty="0">
                <a:solidFill>
                  <a:schemeClr val="dk1"/>
                </a:solidFill>
              </a:rPr>
              <a:t>, </a:t>
            </a:r>
            <a:r>
              <a:rPr lang="en-US" sz="1400" dirty="0" err="1">
                <a:solidFill>
                  <a:schemeClr val="dk1"/>
                </a:solidFill>
              </a:rPr>
              <a:t>penurunan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bisa menjadi </a:t>
            </a:r>
            <a:r>
              <a:rPr lang="en-US" sz="1400" dirty="0" err="1">
                <a:solidFill>
                  <a:schemeClr val="dk1"/>
                </a:solidFill>
              </a:rPr>
              <a:t>indikasi</a:t>
            </a:r>
            <a:r>
              <a:rPr lang="en-US" sz="1400" dirty="0">
                <a:solidFill>
                  <a:schemeClr val="dk1"/>
                </a:solidFill>
              </a:rPr>
              <a:t> </a:t>
            </a:r>
            <a:r>
              <a:rPr lang="en-US" sz="1400" dirty="0" err="1">
                <a:solidFill>
                  <a:schemeClr val="dk1"/>
                </a:solidFill>
              </a:rPr>
              <a:t>adanya</a:t>
            </a:r>
            <a:r>
              <a:rPr lang="en-US" sz="1400" dirty="0">
                <a:solidFill>
                  <a:schemeClr val="dk1"/>
                </a:solidFill>
              </a:rPr>
              <a:t> </a:t>
            </a:r>
            <a:r>
              <a:rPr lang="en-US" sz="1400" dirty="0" err="1">
                <a:solidFill>
                  <a:schemeClr val="dk1"/>
                </a:solidFill>
              </a:rPr>
              <a:t>efisiensi</a:t>
            </a:r>
            <a:r>
              <a:rPr lang="en-US" sz="1400" dirty="0">
                <a:solidFill>
                  <a:schemeClr val="dk1"/>
                </a:solidFill>
              </a:rPr>
              <a:t> biaya </a:t>
            </a:r>
            <a:r>
              <a:rPr lang="en-US" sz="1400" dirty="0" err="1">
                <a:solidFill>
                  <a:schemeClr val="dk1"/>
                </a:solidFill>
              </a:rPr>
              <a:t>atau</a:t>
            </a:r>
            <a:r>
              <a:rPr lang="en-US" sz="1400" dirty="0">
                <a:solidFill>
                  <a:schemeClr val="dk1"/>
                </a:solidFill>
              </a:rPr>
              <a:t> </a:t>
            </a:r>
            <a:r>
              <a:rPr lang="en-US" sz="1400" dirty="0" err="1">
                <a:solidFill>
                  <a:schemeClr val="dk1"/>
                </a:solidFill>
              </a:rPr>
              <a:t>perubahan</a:t>
            </a:r>
            <a:r>
              <a:rPr lang="en-US" sz="1400" dirty="0">
                <a:solidFill>
                  <a:schemeClr val="dk1"/>
                </a:solidFill>
              </a:rPr>
              <a:t> </a:t>
            </a:r>
            <a:r>
              <a:rPr lang="en-US" sz="1400" dirty="0" err="1">
                <a:solidFill>
                  <a:schemeClr val="dk1"/>
                </a:solidFill>
              </a:rPr>
              <a:t>fokus</a:t>
            </a:r>
            <a:r>
              <a:rPr lang="en-US" sz="1400" dirty="0">
                <a:solidFill>
                  <a:schemeClr val="dk1"/>
                </a:solidFill>
              </a:rPr>
              <a:t> </a:t>
            </a:r>
            <a:r>
              <a:rPr lang="en-US" sz="1400" dirty="0" err="1">
                <a:solidFill>
                  <a:schemeClr val="dk1"/>
                </a:solidFill>
              </a:rPr>
              <a:t>bisnis</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Perusahaan mungkin </a:t>
            </a:r>
            <a:r>
              <a:rPr lang="en-US" sz="1400" dirty="0" err="1">
                <a:solidFill>
                  <a:schemeClr val="dk1"/>
                </a:solidFill>
              </a:rPr>
              <a:t>mengalami</a:t>
            </a:r>
            <a:r>
              <a:rPr lang="en-US" sz="1400" dirty="0">
                <a:solidFill>
                  <a:schemeClr val="dk1"/>
                </a:solidFill>
              </a:rPr>
              <a:t> </a:t>
            </a:r>
            <a:r>
              <a:rPr lang="en-US" sz="1400" dirty="0" err="1">
                <a:solidFill>
                  <a:schemeClr val="dk1"/>
                </a:solidFill>
              </a:rPr>
              <a:t>siklus</a:t>
            </a:r>
            <a:r>
              <a:rPr lang="en-US" sz="1400" dirty="0">
                <a:solidFill>
                  <a:schemeClr val="dk1"/>
                </a:solidFill>
              </a:rPr>
              <a:t> </a:t>
            </a:r>
            <a:r>
              <a:rPr lang="en-US" sz="1400" dirty="0" err="1">
                <a:solidFill>
                  <a:schemeClr val="dk1"/>
                </a:solidFill>
              </a:rPr>
              <a:t>bisnis</a:t>
            </a:r>
            <a:r>
              <a:rPr lang="en-US" sz="1400" dirty="0">
                <a:solidFill>
                  <a:schemeClr val="dk1"/>
                </a:solidFill>
              </a:rPr>
              <a:t> yang normal, di mana </a:t>
            </a:r>
            <a:r>
              <a:rPr lang="en-US" sz="1400" dirty="0" err="1">
                <a:solidFill>
                  <a:schemeClr val="dk1"/>
                </a:solidFill>
              </a:rPr>
              <a:t>periode</a:t>
            </a:r>
            <a:r>
              <a:rPr lang="en-US" sz="1400" dirty="0">
                <a:solidFill>
                  <a:schemeClr val="dk1"/>
                </a:solidFill>
              </a:rPr>
              <a:t> </a:t>
            </a:r>
            <a:r>
              <a:rPr lang="en-US" sz="1400" dirty="0" err="1">
                <a:solidFill>
                  <a:schemeClr val="dk1"/>
                </a:solidFill>
              </a:rPr>
              <a:t>pertumbuhan</a:t>
            </a:r>
            <a:r>
              <a:rPr lang="en-US" sz="1400" dirty="0">
                <a:solidFill>
                  <a:schemeClr val="dk1"/>
                </a:solidFill>
              </a:rPr>
              <a:t> </a:t>
            </a:r>
            <a:r>
              <a:rPr lang="en-US" sz="1400" dirty="0" err="1">
                <a:solidFill>
                  <a:schemeClr val="dk1"/>
                </a:solidFill>
              </a:rPr>
              <a:t>diikuti</a:t>
            </a:r>
            <a:r>
              <a:rPr lang="en-US" sz="1400" dirty="0">
                <a:solidFill>
                  <a:schemeClr val="dk1"/>
                </a:solidFill>
              </a:rPr>
              <a:t> oleh </a:t>
            </a:r>
            <a:r>
              <a:rPr lang="en-US" sz="1400" dirty="0" err="1">
                <a:solidFill>
                  <a:schemeClr val="dk1"/>
                </a:solidFill>
              </a:rPr>
              <a:t>periode</a:t>
            </a:r>
            <a:r>
              <a:rPr lang="en-US" sz="1400" dirty="0">
                <a:solidFill>
                  <a:schemeClr val="dk1"/>
                </a:solidFill>
              </a:rPr>
              <a:t> </a:t>
            </a:r>
            <a:r>
              <a:rPr lang="en-US" sz="1400" dirty="0" err="1">
                <a:solidFill>
                  <a:schemeClr val="dk1"/>
                </a:solidFill>
              </a:rPr>
              <a:t>konsolidasi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bahkan</a:t>
            </a:r>
            <a:r>
              <a:rPr lang="en-US" sz="1400" dirty="0">
                <a:solidFill>
                  <a:schemeClr val="dk1"/>
                </a:solidFill>
              </a:rPr>
              <a:t> </a:t>
            </a:r>
            <a:r>
              <a:rPr lang="en-US" sz="1400" dirty="0" err="1">
                <a:solidFill>
                  <a:schemeClr val="dk1"/>
                </a:solidFill>
              </a:rPr>
              <a:t>penurunan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a:t>
            </a:r>
            <a:r>
              <a:rPr lang="en-US" sz="1400" dirty="0" err="1">
                <a:solidFill>
                  <a:schemeClr val="dk1"/>
                </a:solidFill>
              </a:rPr>
              <a:t>jumlah</a:t>
            </a:r>
            <a:r>
              <a:rPr lang="en-US" sz="1400" dirty="0">
                <a:solidFill>
                  <a:schemeClr val="dk1"/>
                </a:solidFill>
              </a:rPr>
              <a:t>, </a:t>
            </a:r>
            <a:r>
              <a:rPr lang="en-US" sz="1400" dirty="0" err="1">
                <a:solidFill>
                  <a:schemeClr val="dk1"/>
                </a:solidFill>
              </a:rPr>
              <a:t>kualitas</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juga </a:t>
            </a:r>
            <a:r>
              <a:rPr lang="en-US" sz="1400" dirty="0" err="1">
                <a:solidFill>
                  <a:schemeClr val="dk1"/>
                </a:solidFill>
              </a:rPr>
              <a:t>penting</a:t>
            </a:r>
            <a:r>
              <a:rPr lang="en-US" sz="1400" dirty="0">
                <a:solidFill>
                  <a:schemeClr val="dk1"/>
                </a:solidFill>
              </a:rPr>
              <a:t>. </a:t>
            </a:r>
            <a:r>
              <a:rPr lang="en-US" sz="1400" dirty="0" err="1">
                <a:solidFill>
                  <a:schemeClr val="dk1"/>
                </a:solidFill>
              </a:rPr>
              <a:t>Peningkatan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tidak</a:t>
            </a:r>
            <a:r>
              <a:rPr lang="en-US" sz="1400" dirty="0">
                <a:solidFill>
                  <a:schemeClr val="dk1"/>
                </a:solidFill>
              </a:rPr>
              <a:t> selalu </a:t>
            </a:r>
            <a:r>
              <a:rPr lang="en-US" sz="1400" dirty="0" err="1">
                <a:solidFill>
                  <a:schemeClr val="dk1"/>
                </a:solidFill>
              </a:rPr>
              <a:t>menjamin</a:t>
            </a:r>
            <a:r>
              <a:rPr lang="en-US" sz="1400" dirty="0">
                <a:solidFill>
                  <a:schemeClr val="dk1"/>
                </a:solidFill>
              </a:rPr>
              <a:t> </a:t>
            </a:r>
            <a:r>
              <a:rPr lang="en-US" sz="1400" dirty="0" err="1">
                <a:solidFill>
                  <a:schemeClr val="dk1"/>
                </a:solidFill>
              </a:rPr>
              <a:t>peningkatan</a:t>
            </a:r>
            <a:r>
              <a:rPr lang="en-US" sz="1400" dirty="0">
                <a:solidFill>
                  <a:schemeClr val="dk1"/>
                </a:solidFill>
              </a:rPr>
              <a:t> </a:t>
            </a:r>
            <a:r>
              <a:rPr lang="en-US" sz="1400" dirty="0" err="1">
                <a:solidFill>
                  <a:schemeClr val="dk1"/>
                </a:solidFill>
              </a:rPr>
              <a:t>kinerja</a:t>
            </a:r>
            <a:r>
              <a:rPr lang="en-US" sz="1400" dirty="0">
                <a:solidFill>
                  <a:schemeClr val="dk1"/>
                </a:solidFill>
              </a:rPr>
              <a:t> </a:t>
            </a:r>
            <a:r>
              <a:rPr lang="en-US" sz="1400" dirty="0" err="1">
                <a:solidFill>
                  <a:schemeClr val="dk1"/>
                </a:solidFill>
              </a:rPr>
              <a:t>jika</a:t>
            </a:r>
            <a:r>
              <a:rPr lang="en-US" sz="1400" dirty="0">
                <a:solidFill>
                  <a:schemeClr val="dk1"/>
                </a:solidFill>
              </a:rPr>
              <a:t> </a:t>
            </a:r>
            <a:r>
              <a:rPr lang="en-US" sz="1400" dirty="0" err="1">
                <a:solidFill>
                  <a:schemeClr val="dk1"/>
                </a:solidFill>
              </a:rPr>
              <a:t>tidak</a:t>
            </a:r>
            <a:r>
              <a:rPr lang="en-US" sz="1400" dirty="0">
                <a:solidFill>
                  <a:schemeClr val="dk1"/>
                </a:solidFill>
              </a:rPr>
              <a:t> </a:t>
            </a:r>
            <a:r>
              <a:rPr lang="en-US" sz="1400" dirty="0" err="1">
                <a:solidFill>
                  <a:schemeClr val="dk1"/>
                </a:solidFill>
              </a:rPr>
              <a:t>diimbangi</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pelatihan</a:t>
            </a:r>
            <a:r>
              <a:rPr lang="en-US" sz="1400" dirty="0">
                <a:solidFill>
                  <a:schemeClr val="dk1"/>
                </a:solidFill>
              </a:rPr>
              <a:t> dan </a:t>
            </a:r>
            <a:r>
              <a:rPr lang="en-US" sz="1400" dirty="0" err="1">
                <a:solidFill>
                  <a:schemeClr val="dk1"/>
                </a:solidFill>
              </a:rPr>
              <a:t>pengembangan</a:t>
            </a:r>
            <a:r>
              <a:rPr lang="en-US" sz="1400" dirty="0">
                <a:solidFill>
                  <a:schemeClr val="dk1"/>
                </a:solidFill>
              </a:rPr>
              <a:t> yang </a:t>
            </a:r>
            <a:r>
              <a:rPr lang="en-US" sz="1400" dirty="0" err="1">
                <a:solidFill>
                  <a:schemeClr val="dk1"/>
                </a:solidFill>
              </a:rPr>
              <a:t>memadai</a:t>
            </a:r>
            <a:r>
              <a:rPr lang="en-US" sz="1400" dirty="0">
                <a:solidFill>
                  <a:schemeClr val="dk1"/>
                </a:solidFill>
              </a:rPr>
              <a:t>.</a:t>
            </a:r>
          </a:p>
        </p:txBody>
      </p:sp>
      <p:sp>
        <p:nvSpPr>
          <p:cNvPr id="5" name="Google Shape;115;p27">
            <a:extLst>
              <a:ext uri="{FF2B5EF4-FFF2-40B4-BE49-F238E27FC236}">
                <a16:creationId xmlns:a16="http://schemas.microsoft.com/office/drawing/2014/main" id="{C367A8AC-71EC-493F-92DC-4BAC0B7BD6A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8483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659</Words>
  <Application>Microsoft Office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Dosis</vt:lpstr>
      <vt:lpstr>Arial</vt:lpstr>
      <vt:lpstr>Nunito</vt:lpstr>
      <vt:lpstr>Roboto</vt:lpstr>
      <vt:lpstr>Simple Light</vt:lpstr>
      <vt:lpstr>Simple Light</vt:lpstr>
      <vt:lpstr>Improving Employee Retention by Predicting Employee Attrition Using Machine Learning</vt:lpstr>
      <vt:lpstr>Overview</vt:lpstr>
      <vt:lpstr>Data Preprocessing</vt:lpstr>
      <vt:lpstr>Data Preprocessing</vt:lpstr>
      <vt:lpstr>Annual Report on Employee Number Changes</vt:lpstr>
      <vt:lpstr>Annual Report on Employee Number Changes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13</cp:revision>
  <dcterms:modified xsi:type="dcterms:W3CDTF">2024-09-12T17:30:25Z</dcterms:modified>
</cp:coreProperties>
</file>